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EAA672-EF52-4AF2-F4BE-FA93595801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ADA477-3582-7081-CD01-95A83DC990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6B6865-6973-5F6E-5160-12F116C92A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AB355-78E4-456D-BA01-4AB5CEC158C2}" type="datetimeFigureOut">
              <a:rPr lang="en-CA" smtClean="0"/>
              <a:t>2025-11-04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3ECB6A-9B36-5553-CB2F-7814C4F66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012EDC-E58D-9CA7-F468-64669CCA0F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3992A-45E4-4D30-AB1A-DA3302E44DA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662277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6E95FE-BB36-A52C-F116-D95BCB429F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81FB08-0BE1-D1DA-9F5E-86433A0A62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A2FEB5-973B-9FDB-5E2F-F2BA311BF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AB355-78E4-456D-BA01-4AB5CEC158C2}" type="datetimeFigureOut">
              <a:rPr lang="en-CA" smtClean="0"/>
              <a:t>2025-11-04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04DCB3-742D-BA50-7AB3-248AD7FFB0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2AFE3B-5B5A-11BD-02B9-8B3817A74B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3992A-45E4-4D30-AB1A-DA3302E44DA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023421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92EDA8-0B2B-03E1-0FCB-C223C4B31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4698F3-EE70-94F1-5F76-77272BE194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8F8914-EEB0-A3A9-3034-BD5418F79E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AB355-78E4-456D-BA01-4AB5CEC158C2}" type="datetimeFigureOut">
              <a:rPr lang="en-CA" smtClean="0"/>
              <a:t>2025-11-04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CCFCDB-9A8A-6B15-94A7-8E1D3018A6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851881-3EFE-C9E4-9073-8737BDFF5C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3992A-45E4-4D30-AB1A-DA3302E44DA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681205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A66D06-0487-E8C3-0706-E6A7D81ACD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3E64D2-6D42-D12C-BAC9-B026476C39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627811-B718-A2A2-2BD2-66CE765D67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A2B92F-14BE-C4EC-C70D-7B7ABF74CE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AB355-78E4-456D-BA01-4AB5CEC158C2}" type="datetimeFigureOut">
              <a:rPr lang="en-CA" smtClean="0"/>
              <a:t>2025-11-04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34AD40-F780-06A4-1DB9-471661F31B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F26263-E7D2-3F89-B268-6F8455F5F3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3992A-45E4-4D30-AB1A-DA3302E44DA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928718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8913EF-7810-97C1-1691-1305647826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348E6D-71DD-4F24-2683-4F439BC50D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BCA685-9DE8-5450-DDD2-292C152040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5A38CEA-E481-3C0A-B857-0FDEA0D10D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ACB7EC7-A3A1-722B-E629-3E6455DEA4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7CEF589-5F16-2671-8645-DFC53B1E8C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AB355-78E4-456D-BA01-4AB5CEC158C2}" type="datetimeFigureOut">
              <a:rPr lang="en-CA" smtClean="0"/>
              <a:t>2025-11-04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0178EC3-FE8E-4903-A3A6-99A6B2B3B9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3F4A1D2-526A-37D0-FE9C-42BD66707A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3992A-45E4-4D30-AB1A-DA3302E44DA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375928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0ED584-B8BF-5145-9DB7-39870DD282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0B63E7-8DBF-60C0-2778-15F604B6FE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AB355-78E4-456D-BA01-4AB5CEC158C2}" type="datetimeFigureOut">
              <a:rPr lang="en-CA" smtClean="0"/>
              <a:t>2025-11-04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65F8310-6F2E-A648-1058-2C56333404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1AF37F7-3622-4460-BFE2-012EA26A9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3992A-45E4-4D30-AB1A-DA3302E44DA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570990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76EE4C9-16B4-3FA4-5864-75ED908E60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AB355-78E4-456D-BA01-4AB5CEC158C2}" type="datetimeFigureOut">
              <a:rPr lang="en-CA" smtClean="0"/>
              <a:t>2025-11-04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2BF1549-49A4-1A70-A3DE-DB73D1302C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E3406F-DC2D-BFFA-CA7A-F3FD90B95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3992A-45E4-4D30-AB1A-DA3302E44DA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227716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8F9688-606F-58A3-D686-0893F9847F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48CD10-E3A5-6560-5C62-C07F5D46F3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A43501-A872-DFE5-0617-53843021A8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4499A2-F7DC-7177-4846-22347CB742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AB355-78E4-456D-BA01-4AB5CEC158C2}" type="datetimeFigureOut">
              <a:rPr lang="en-CA" smtClean="0"/>
              <a:t>2025-11-04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E7B773-9BD1-D428-E91A-866B7A0212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52116D-51AE-5CD5-A195-0778763CB1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3992A-45E4-4D30-AB1A-DA3302E44DA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686182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47DAF1-1BA9-0C9D-0972-78D62D71E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7E9ED12-ED00-3E98-E708-E08D0129D90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962FE6-C535-ECBB-7BE0-BBC8D03833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6A71BD-50F3-8F3E-BF0F-CDDF11656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AB355-78E4-456D-BA01-4AB5CEC158C2}" type="datetimeFigureOut">
              <a:rPr lang="en-CA" smtClean="0"/>
              <a:t>2025-11-04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F5D985-3855-5AE0-9354-C32AD11ED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B3452C-8AF6-6690-3AEB-2515AAF77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3992A-45E4-4D30-AB1A-DA3302E44DA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158760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023E21-45D5-A001-669B-D5C1F70E5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A778A9-0C41-5E52-D24B-8609D53F1E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D906E2-7DCF-8134-5A4A-D2C72F392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AB355-78E4-456D-BA01-4AB5CEC158C2}" type="datetimeFigureOut">
              <a:rPr lang="en-CA" smtClean="0"/>
              <a:t>2025-11-04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380070-4A4F-27BE-B6A3-CAD4475B18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862E24-46AA-BABF-45FD-3D115F0B5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3992A-45E4-4D30-AB1A-DA3302E44DA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870233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92DDD3A-C003-63AB-4FBB-9F3DBFBBE27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C3CD9F1-9DC4-9FF4-03B4-0BC92B0BEA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6059C4-1A1C-162B-27C8-353F97713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AB355-78E4-456D-BA01-4AB5CEC158C2}" type="datetimeFigureOut">
              <a:rPr lang="en-CA" smtClean="0"/>
              <a:t>2025-11-04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A640A6-7E25-C73C-C7B8-478869E1C5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0305A4-7F67-43BE-3D71-EF3B7974E5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3992A-45E4-4D30-AB1A-DA3302E44DA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288774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596ED9B-AE48-8CB7-4262-B9DFFF263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F5A6EE-CBA2-240A-F99C-6C6795208B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7A5C84-A427-3DB7-A2AE-DBBE788364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B6AB355-78E4-456D-BA01-4AB5CEC158C2}" type="datetimeFigureOut">
              <a:rPr lang="en-CA" smtClean="0"/>
              <a:t>2025-11-04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E198DE-FFB9-1540-EDD3-679B8FDA82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26D6B6-A68B-19B0-3BA7-42E3804C32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9E3992A-45E4-4D30-AB1A-DA3302E44DA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849332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2A591A8-EDB7-2A1A-BBC3-291AE030E42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183" t="13866" r="14365" b="9537"/>
          <a:stretch>
            <a:fillRect/>
          </a:stretch>
        </p:blipFill>
        <p:spPr>
          <a:xfrm>
            <a:off x="2487168" y="1690098"/>
            <a:ext cx="7671816" cy="4509474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A588EFC-CC2A-0948-0A15-BFBC58F04A4F}"/>
              </a:ext>
            </a:extLst>
          </p:cNvPr>
          <p:cNvSpPr/>
          <p:nvPr/>
        </p:nvSpPr>
        <p:spPr>
          <a:xfrm>
            <a:off x="2033016" y="4570857"/>
            <a:ext cx="1247775" cy="21145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3949AEC-B193-C114-7138-AFC241C03F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1111" y="5102422"/>
            <a:ext cx="953832" cy="92787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9AE4CE3-531E-60C7-FBCA-44E472596F11}"/>
              </a:ext>
            </a:extLst>
          </p:cNvPr>
          <p:cNvSpPr txBox="1"/>
          <p:nvPr/>
        </p:nvSpPr>
        <p:spPr>
          <a:xfrm>
            <a:off x="8128634" y="6030295"/>
            <a:ext cx="19389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CA" sz="800" dirty="0"/>
              <a:t>Data from the USGS</a:t>
            </a:r>
          </a:p>
          <a:p>
            <a:pPr algn="r"/>
            <a:r>
              <a:rPr lang="en-CA" sz="800" dirty="0"/>
              <a:t>Graphics by OBWB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11E237E-B9AD-02CB-3691-2CFF12F7A5B0}"/>
              </a:ext>
            </a:extLst>
          </p:cNvPr>
          <p:cNvSpPr txBox="1"/>
          <p:nvPr/>
        </p:nvSpPr>
        <p:spPr>
          <a:xfrm>
            <a:off x="2810161" y="827705"/>
            <a:ext cx="6237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/>
              <a:t>INVASIVE MUSSEL SIGHTINGS 1988 -2024 </a:t>
            </a:r>
          </a:p>
        </p:txBody>
      </p:sp>
    </p:spTree>
    <p:extLst>
      <p:ext uri="{BB962C8B-B14F-4D97-AF65-F5344CB8AC3E}">
        <p14:creationId xmlns:p14="http://schemas.microsoft.com/office/powerpoint/2010/main" val="7746746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</TotalTime>
  <Words>13</Words>
  <Application>Microsoft Office PowerPoint</Application>
  <PresentationFormat>Widescreen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>Regional District of Central Okanagan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Sandra Schira</dc:creator>
  <cp:lastModifiedBy>Sandra Schira</cp:lastModifiedBy>
  <cp:revision>1</cp:revision>
  <dcterms:created xsi:type="dcterms:W3CDTF">2025-11-04T17:49:07Z</dcterms:created>
  <dcterms:modified xsi:type="dcterms:W3CDTF">2025-11-04T19:59:37Z</dcterms:modified>
</cp:coreProperties>
</file>